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37566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360417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40808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1870895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4178336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885976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4263013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0030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67719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02769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638840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56538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77963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5228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0128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r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316496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B7219-2FA3-4C14-96DA-42FCCCE14B00}" type="datetimeFigureOut">
              <a:rPr lang="mr-IN" smtClean="0"/>
              <a:t>23-05-2024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r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03762-43A9-4E1E-A60C-6D8948950975}" type="slidenum">
              <a:rPr lang="mr-IN" smtClean="0"/>
              <a:t>‹#›</a:t>
            </a:fld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1986858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B6A8-A331-D250-18B0-057632F0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2472615"/>
          </a:xfrm>
        </p:spPr>
        <p:txBody>
          <a:bodyPr>
            <a:normAutofit/>
          </a:bodyPr>
          <a:lstStyle/>
          <a:p>
            <a:r>
              <a:rPr lang="en-IN" sz="4800" dirty="0"/>
              <a:t>CASE STUDY</a:t>
            </a:r>
            <a:br>
              <a:rPr lang="en-IN" sz="4800" dirty="0"/>
            </a:br>
            <a:r>
              <a:rPr lang="en-IN" sz="4800" dirty="0"/>
              <a:t>DATABASE MANAGEMENT SYSTEM</a:t>
            </a:r>
            <a:endParaRPr lang="mr-IN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309830-D43C-C88A-E2BA-7B0B95B5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3" y="2771193"/>
            <a:ext cx="6270171" cy="3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4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8A5C-7B7C-74D8-6D60-37051E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7283"/>
            <a:ext cx="10353761" cy="643812"/>
          </a:xfrm>
        </p:spPr>
        <p:txBody>
          <a:bodyPr>
            <a:normAutofit fontScale="90000"/>
          </a:bodyPr>
          <a:lstStyle/>
          <a:p>
            <a:r>
              <a:rPr lang="en-IN" dirty="0"/>
              <a:t>Count types of jewellery and jewellery price between minimum and maximum range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2950D-2E8D-CA35-3702-7F1C1C4C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1" y="961539"/>
            <a:ext cx="3666348" cy="4170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FCE9B-D52C-062D-7286-1EC33AB0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3" y="4171026"/>
            <a:ext cx="8080310" cy="261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455C-82B7-6316-021B-C915C002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23" y="877442"/>
            <a:ext cx="5753100" cy="315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1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770C-4FA4-5DB1-7598-BAE337E5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orders count of every jewellery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5F0E4-F79A-F1B8-D5EA-47419979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10" y="2293520"/>
            <a:ext cx="8915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FCE2-0CB3-030D-D834-07362A4A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8366"/>
            <a:ext cx="10353761" cy="715347"/>
          </a:xfrm>
        </p:spPr>
        <p:txBody>
          <a:bodyPr>
            <a:normAutofit fontScale="90000"/>
          </a:bodyPr>
          <a:lstStyle/>
          <a:p>
            <a:r>
              <a:rPr lang="en-IN" dirty="0"/>
              <a:t> show user name contain ,</a:t>
            </a:r>
            <a:br>
              <a:rPr lang="en-IN"/>
            </a:br>
            <a:r>
              <a:rPr lang="en-IN"/>
              <a:t>jewellery </a:t>
            </a:r>
            <a:r>
              <a:rPr lang="en-IN" dirty="0"/>
              <a:t>brand or type count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A5858-C7EF-3946-0471-EA89297A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12" y="1493530"/>
            <a:ext cx="7953375" cy="2348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9111B-BA68-AD84-86CB-979A4555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12" y="4071599"/>
            <a:ext cx="7953375" cy="21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2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5F80F-9745-D579-C968-ED48E476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9" y="1134865"/>
            <a:ext cx="3742660" cy="512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9D73E-F9FB-9EF4-D2DD-ABBACEDE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96" y="1134865"/>
            <a:ext cx="6645390" cy="245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F8AF3-6A2F-A301-713B-B8E322F6D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96" y="3899330"/>
            <a:ext cx="6645390" cy="2458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61D73-9853-EC07-7DB5-1FCB46735945}"/>
              </a:ext>
            </a:extLst>
          </p:cNvPr>
          <p:cNvSpPr txBox="1"/>
          <p:nvPr/>
        </p:nvSpPr>
        <p:spPr>
          <a:xfrm>
            <a:off x="2254102" y="315064"/>
            <a:ext cx="746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tx2">
                    <a:lumMod val="90000"/>
                  </a:schemeClr>
                </a:solidFill>
              </a:rPr>
              <a:t>SIGN UP AND CREATE USER TABLE</a:t>
            </a:r>
          </a:p>
        </p:txBody>
      </p:sp>
    </p:spTree>
    <p:extLst>
      <p:ext uri="{BB962C8B-B14F-4D97-AF65-F5344CB8AC3E}">
        <p14:creationId xmlns:p14="http://schemas.microsoft.com/office/powerpoint/2010/main" val="28344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46B8-5F89-1F0A-4F87-F0CD3C6B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751" y="265815"/>
            <a:ext cx="8167867" cy="1180214"/>
          </a:xfrm>
        </p:spPr>
        <p:txBody>
          <a:bodyPr/>
          <a:lstStyle/>
          <a:p>
            <a:r>
              <a:rPr lang="en-IN" dirty="0"/>
              <a:t> Create jewellery table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3CEC1-A747-970F-31AD-C24EB7D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10" y="1446029"/>
            <a:ext cx="7889148" cy="211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B5F2F-78BA-40EF-50B9-B626A6FE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4" y="3722188"/>
            <a:ext cx="9122735" cy="28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CCF4-58F3-8E89-5938-176A5A7F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124408"/>
            <a:ext cx="10353761" cy="1326321"/>
          </a:xfrm>
        </p:spPr>
        <p:txBody>
          <a:bodyPr/>
          <a:lstStyle/>
          <a:p>
            <a:r>
              <a:rPr lang="en-IN" dirty="0"/>
              <a:t>SHOW user and jewellery table</a:t>
            </a:r>
            <a:endParaRPr lang="mr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7560C-4C89-12BC-63D4-F52CCE46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4" y="1119869"/>
            <a:ext cx="9096375" cy="54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59CD-C7FE-07D0-3892-02D7F9AFD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19" y="457201"/>
            <a:ext cx="10353761" cy="1763486"/>
          </a:xfrm>
        </p:spPr>
        <p:txBody>
          <a:bodyPr/>
          <a:lstStyle/>
          <a:p>
            <a:r>
              <a:rPr lang="en-IN" dirty="0"/>
              <a:t>Create order table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8CF32-95C1-CE9E-2A3C-76910B6B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7" y="1782148"/>
            <a:ext cx="7735077" cy="47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3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24A1-E9E4-5B70-BDF7-6E871A75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53" y="119923"/>
            <a:ext cx="11211893" cy="1326321"/>
          </a:xfrm>
        </p:spPr>
        <p:txBody>
          <a:bodyPr/>
          <a:lstStyle/>
          <a:p>
            <a:r>
              <a:rPr lang="en-IN" dirty="0"/>
              <a:t>Show jewellery by brand : Zaveri pearls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DC16C-889F-DA85-C3FE-0726B3B2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3" y="1446244"/>
            <a:ext cx="2466975" cy="3107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63EDD-F1B6-CEEB-D7A0-767ABD0A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84" y="4830340"/>
            <a:ext cx="8994710" cy="1943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83EF7-E760-DD58-A7C3-91D5551C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46" y="1446245"/>
            <a:ext cx="8350898" cy="31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A0E6-B4E6-E8B3-E42C-CB2D91E6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59" y="248622"/>
            <a:ext cx="10353761" cy="920620"/>
          </a:xfrm>
        </p:spPr>
        <p:txBody>
          <a:bodyPr/>
          <a:lstStyle/>
          <a:p>
            <a:r>
              <a:rPr lang="en-IN" dirty="0"/>
              <a:t>Show jewellery in price range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AD931-4756-91BA-BD5D-0F5FCD35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94" y="1379374"/>
            <a:ext cx="3210243" cy="267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9CA17-5E8A-595D-8FA3-21C81F24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20" y="4539536"/>
            <a:ext cx="8909979" cy="2069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E0BBA-30BD-87F8-77BD-8A66B2E3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73" y="1229211"/>
            <a:ext cx="7257857" cy="30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5B13-6795-29B5-F28B-BEAD1588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all orders with customer name and jewellery description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3F3C-C943-7722-6424-3912D90A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2" y="2509935"/>
            <a:ext cx="10982325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1B33-1297-518B-939F-DE83CC5D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orders count of every user</a:t>
            </a:r>
            <a:endParaRPr lang="mr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9335-0F49-1A90-508E-A9F2CC01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02" y="1935921"/>
            <a:ext cx="8924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11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302</TotalTime>
  <Words>81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Constantia</vt:lpstr>
      <vt:lpstr>Franklin Gothic Book</vt:lpstr>
      <vt:lpstr>Damask</vt:lpstr>
      <vt:lpstr>CASE STUDY DATABASE MANAGEMENT SYSTEM</vt:lpstr>
      <vt:lpstr>PowerPoint Presentation</vt:lpstr>
      <vt:lpstr> Create jewellery table</vt:lpstr>
      <vt:lpstr>SHOW user and jewellery table</vt:lpstr>
      <vt:lpstr>Create order table</vt:lpstr>
      <vt:lpstr>Show jewellery by brand : Zaveri pearls</vt:lpstr>
      <vt:lpstr>Show jewellery in price range</vt:lpstr>
      <vt:lpstr>Show all orders with customer name and jewellery description</vt:lpstr>
      <vt:lpstr>Show orders count of every user</vt:lpstr>
      <vt:lpstr>Count types of jewellery and jewellery price between minimum and maximum range</vt:lpstr>
      <vt:lpstr>Show orders count of every jewellery</vt:lpstr>
      <vt:lpstr> show user name contain , jewellery brand or type 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DATABASE MANAGEMENT SYSTEM</dc:title>
  <dc:creator>Sohel Sutar</dc:creator>
  <cp:lastModifiedBy>Sohel Sutar</cp:lastModifiedBy>
  <cp:revision>3</cp:revision>
  <dcterms:created xsi:type="dcterms:W3CDTF">2023-12-12T19:31:27Z</dcterms:created>
  <dcterms:modified xsi:type="dcterms:W3CDTF">2024-05-23T10:58:06Z</dcterms:modified>
</cp:coreProperties>
</file>